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67" r:id="rId12"/>
    <p:sldId id="268" r:id="rId13"/>
    <p:sldId id="269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D2C9-49FE-828D-624A-7E425C9E6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00DA0-770A-A3CD-CCBE-C7C55018C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85C0E-D5CB-B393-AE2A-2DE30B3D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9815F-154F-AC27-5D4D-C63DD5A4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5D86A-2DBE-0109-5DC1-196B48C8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6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3CD8-37C0-AEC0-9FDF-F3A0FCA7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989C2-719D-37BD-E676-E1860AE1F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55798-AD30-416B-8321-748E7CC2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CBC70-8A7D-36A7-AC2C-3D154D72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E30E2-A3B4-5049-B6F1-C67DB61C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6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B16A5-EE53-1952-0F62-5591186FF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8FF22-A0CE-91D4-96DE-EFB8ED29B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7E640-2556-AD71-A7DD-36C6B837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C4656-55A6-623D-5409-8F21BC99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9231-FE37-C545-9966-B9BD82EB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9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54C9-1D8C-DDD2-D80D-41F4F596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0BEE4-1FCA-405C-092B-85FE14604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EFE52-AF44-83C2-2DB0-A4A256ED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006E1-59C2-F0F1-7EDA-6FCE0B75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3C9EA-F79B-C34E-BABA-B8684D51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4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D9BB-7977-DD5D-CFC2-8C07324F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7B937-4B79-8604-6911-433274BAE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9C000-D5BA-955B-E09B-B873E704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51B37-01BC-3250-EE97-C5139EBF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A0E59-4454-E790-128C-29CDB57F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3ABD-EE63-0911-D212-A51F30BB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8E6A5-930B-C4A6-6013-C77B968896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A0CE-C1D9-254B-8602-994FD3434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6E11E-2BB3-0C8B-9240-427FDD9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63317-49B3-13B0-0017-2E305F7C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1A1FD-2512-BA99-D590-A4DAE0DC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3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E244-6140-0134-08F5-15BBD4AE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2BCF4-E401-5B37-3FF6-2EA1341EE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54AE5-030C-6339-5460-5F0A8CC1A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879BD-725B-81ED-9E13-1CB43387C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BDDEA-3B9E-99B9-9AA1-F9DC442F5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04AFA-15D6-C37C-2AE3-FC020C72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6C6B43-9E67-08D8-2EEA-8F291F0C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D04AC-12F7-1362-D34E-372FD459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6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C10F-8794-F9B8-0B75-39190A61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23BEF-6CF7-A2C7-3A49-D27491BC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0D4DD-11DF-E4A1-BAF1-EB3D7699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ACC57-1A4F-1BCB-8F6D-C60134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1B9E1-75F3-7D64-E09E-C2D841700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578D2-A13F-0DA5-675B-4C912CE8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D91D7-F61D-86B5-D5E2-FF84B00A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4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6BE4-3F8D-E906-8514-B944C135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22DF-AED5-A106-D4EA-696C7E77B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09EA9-60F0-DAA8-C9BD-2AF646F78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27140-1360-D2AA-648D-F9107D8F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6495A-10AB-58C9-EA89-7402E400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3E452-2B8C-6681-6772-9217C3BD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9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01E4-3561-DD4D-5AB4-C8A54132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31F41-3E75-0107-A30A-289E05CA9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8801A-0AF2-AACD-4AF7-FAE7ED7CE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C47A0-B190-43E4-F589-EA7D165A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86B1E-E973-264B-1872-AEE581D8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8D10B-0C0C-E830-D09B-3EE0FD93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99679-54B7-4E85-6673-8DEC48E66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03DDB-19C9-9F1A-1194-91242BBC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84249-D92E-F9CD-EEAA-5FFD2B082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2454E-4F8B-4FDA-BBD4-CC86058950E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6CBAF-E4B7-7FAC-0B5F-07CB56CAA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B2A1-7175-F63D-6121-E61E58CFB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3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15343"/>
            <a:ext cx="12192000" cy="1219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2943225" y="2464664"/>
            <a:ext cx="630555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D72D4-BA25-7F70-1FD4-E30026F93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1577"/>
            <a:ext cx="9144000" cy="2387600"/>
          </a:xfrm>
        </p:spPr>
        <p:txBody>
          <a:bodyPr/>
          <a:lstStyle/>
          <a:p>
            <a:r>
              <a:rPr lang="en-GB" b="1" dirty="0">
                <a:latin typeface="Playfair Display" pitchFamily="2" charset="0"/>
              </a:rPr>
              <a:t>Python Project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9663"/>
            <a:ext cx="9144000" cy="1655762"/>
          </a:xfrm>
        </p:spPr>
        <p:txBody>
          <a:bodyPr/>
          <a:lstStyle/>
          <a:p>
            <a:r>
              <a:rPr lang="en-GB" dirty="0">
                <a:latin typeface="Playfair Display" pitchFamily="2" charset="0"/>
              </a:rPr>
              <a:t>Snakes and Ladders Re-imagined</a:t>
            </a:r>
            <a:endParaRPr lang="en-US" dirty="0">
              <a:latin typeface="Playfair Display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155C8-8EFB-0A8C-5301-8C7CD052A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02" y="-11215570"/>
            <a:ext cx="8745794" cy="87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23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3D011C-21D3-DBE2-C34B-BC43A7B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E68378-C704-1853-E0A1-BB0E4BBF23E0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Code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4EFA1-7991-7E18-4225-2808986D6FF3}"/>
              </a:ext>
            </a:extLst>
          </p:cNvPr>
          <p:cNvSpPr txBox="1"/>
          <p:nvPr/>
        </p:nvSpPr>
        <p:spPr>
          <a:xfrm>
            <a:off x="484552" y="7136917"/>
            <a:ext cx="6124574" cy="1560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 you wish to roll the dice? (y/n):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"•"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            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been bitten by a snake!"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climbed up a ladder!"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win!"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D9FCED-F2B7-57C7-6D25-603630FDCDE6}"/>
              </a:ext>
            </a:extLst>
          </p:cNvPr>
          <p:cNvSpPr/>
          <p:nvPr/>
        </p:nvSpPr>
        <p:spPr>
          <a:xfrm>
            <a:off x="-7398" y="0"/>
            <a:ext cx="7024914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3D011C-21D3-DBE2-C34B-BC43A7B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E68378-C704-1853-E0A1-BB0E4BBF23E0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Code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D059AD-A8E5-559A-276C-E03B4B539C7E}"/>
              </a:ext>
            </a:extLst>
          </p:cNvPr>
          <p:cNvSpPr/>
          <p:nvPr/>
        </p:nvSpPr>
        <p:spPr>
          <a:xfrm>
            <a:off x="0" y="0"/>
            <a:ext cx="7024914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1D3A9-C2F2-0B4C-AC37-5240467D75AD}"/>
              </a:ext>
            </a:extLst>
          </p:cNvPr>
          <p:cNvSpPr txBox="1"/>
          <p:nvPr/>
        </p:nvSpPr>
        <p:spPr>
          <a:xfrm>
            <a:off x="484552" y="7136917"/>
            <a:ext cx="6124574" cy="2280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 you wish to roll the dice? (y/n):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"•"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            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been bitten by a snake!"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climbed up a ladder!"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win!"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"1920x1080"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"Snakes &amp; Ladders"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'raised'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"finalboard.png"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LANCZOS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"Rules"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"#BABABA"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"#EEEEEE"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"Poppins"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"14"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"flat"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9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A8D7E0-5E98-16C6-3E4A-38EBBE59EA8F}"/>
              </a:ext>
            </a:extLst>
          </p:cNvPr>
          <p:cNvGrpSpPr/>
          <p:nvPr/>
        </p:nvGrpSpPr>
        <p:grpSpPr>
          <a:xfrm>
            <a:off x="361670" y="254914"/>
            <a:ext cx="6286779" cy="6286779"/>
            <a:chOff x="361670" y="254914"/>
            <a:chExt cx="6286779" cy="62867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3D011C-21D3-DBE2-C34B-BC43A7BB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DA567C-4C5D-1CB9-2BB9-3A307A3A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4E2813-D7E3-D88C-A20A-1987D3A04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E68378-C704-1853-E0A1-BB0E4BBF23E0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Code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D9FCED-F2B7-57C7-6D25-603630FDCDE6}"/>
              </a:ext>
            </a:extLst>
          </p:cNvPr>
          <p:cNvSpPr/>
          <p:nvPr/>
        </p:nvSpPr>
        <p:spPr>
          <a:xfrm>
            <a:off x="0" y="0"/>
            <a:ext cx="7024914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4EFA1-7991-7E18-4225-2808986D6FF3}"/>
              </a:ext>
            </a:extLst>
          </p:cNvPr>
          <p:cNvSpPr txBox="1"/>
          <p:nvPr/>
        </p:nvSpPr>
        <p:spPr>
          <a:xfrm>
            <a:off x="484552" y="316307"/>
            <a:ext cx="6124574" cy="2280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 you wish to roll the dice? (y/n):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"•"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            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been bitten by a snake!"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climbed up a ladder!"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win!"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"1920x1080"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"Snakes &amp; Ladders"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'raised'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"finalboard.png"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LANCZOS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"Rules"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"#BABABA"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"#EEEEEE"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"Poppins"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"14"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"flat"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39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A8D7E0-5E98-16C6-3E4A-38EBBE59EA8F}"/>
              </a:ext>
            </a:extLst>
          </p:cNvPr>
          <p:cNvGrpSpPr/>
          <p:nvPr/>
        </p:nvGrpSpPr>
        <p:grpSpPr>
          <a:xfrm>
            <a:off x="361670" y="254914"/>
            <a:ext cx="6286779" cy="6286779"/>
            <a:chOff x="361670" y="254914"/>
            <a:chExt cx="6286779" cy="62867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3D011C-21D3-DBE2-C34B-BC43A7BB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DA567C-4C5D-1CB9-2BB9-3A307A3A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4E2813-D7E3-D88C-A20A-1987D3A04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E68378-C704-1853-E0A1-BB0E4BBF23E0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Code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D9FCED-F2B7-57C7-6D25-603630FDCDE6}"/>
              </a:ext>
            </a:extLst>
          </p:cNvPr>
          <p:cNvSpPr/>
          <p:nvPr/>
        </p:nvSpPr>
        <p:spPr>
          <a:xfrm>
            <a:off x="0" y="0"/>
            <a:ext cx="7024914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A6346-A828-46E4-1E51-F239447F89B1}"/>
              </a:ext>
            </a:extLst>
          </p:cNvPr>
          <p:cNvSpPr txBox="1"/>
          <p:nvPr/>
        </p:nvSpPr>
        <p:spPr>
          <a:xfrm>
            <a:off x="484552" y="-15211462"/>
            <a:ext cx="6124574" cy="2280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 you wish to roll the dice? (y/n):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"•"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            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been bitten by a snake!"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climbed up a ladder!"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win!"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"1920x1080"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"Snakes &amp; Ladders"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'raised'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"finalboard.png"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LANCZOS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"Rules"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"#BABABA"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"#EEEEEE"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"Poppins"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"14"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"flat"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6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479" y="-2600327"/>
            <a:ext cx="14665429" cy="14665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-8388454" y="2464664"/>
            <a:ext cx="630555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D72D4-BA25-7F70-1FD4-E30026F93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07679" y="1341577"/>
            <a:ext cx="9144000" cy="2387600"/>
          </a:xfrm>
        </p:spPr>
        <p:txBody>
          <a:bodyPr/>
          <a:lstStyle/>
          <a:p>
            <a:r>
              <a:rPr lang="en-GB" b="1" dirty="0">
                <a:latin typeface="Playfair Display" pitchFamily="2" charset="0"/>
              </a:rPr>
              <a:t>Python Project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807679" y="3649663"/>
            <a:ext cx="9144000" cy="1655762"/>
          </a:xfrm>
        </p:spPr>
        <p:txBody>
          <a:bodyPr/>
          <a:lstStyle/>
          <a:p>
            <a:r>
              <a:rPr lang="en-GB" dirty="0">
                <a:latin typeface="Playfair Display" pitchFamily="2" charset="0"/>
              </a:rPr>
              <a:t>Snakes and Ladders Re-imagined</a:t>
            </a:r>
            <a:endParaRPr lang="en-US" dirty="0">
              <a:latin typeface="Playfair Display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B5A904-4476-8D2C-4102-CF4CEBB3E062}"/>
              </a:ext>
            </a:extLst>
          </p:cNvPr>
          <p:cNvSpPr/>
          <p:nvPr/>
        </p:nvSpPr>
        <p:spPr>
          <a:xfrm>
            <a:off x="4513942" y="8802285"/>
            <a:ext cx="3164116" cy="1970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61E7AE5-F8E1-40E3-A447-361BEC91D7E5}"/>
              </a:ext>
            </a:extLst>
          </p:cNvPr>
          <p:cNvSpPr txBox="1">
            <a:spLocks/>
          </p:cNvSpPr>
          <p:nvPr/>
        </p:nvSpPr>
        <p:spPr>
          <a:xfrm>
            <a:off x="1524000" y="923268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Richa G, Rohan Raghu, </a:t>
            </a:r>
          </a:p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Satvik RK, </a:t>
            </a:r>
            <a:r>
              <a:rPr lang="en-GB" sz="1600" dirty="0" err="1">
                <a:latin typeface="Playfair Display" pitchFamily="2" charset="0"/>
              </a:rPr>
              <a:t>Thanusha</a:t>
            </a:r>
            <a:r>
              <a:rPr lang="en-GB" sz="1600" dirty="0">
                <a:latin typeface="Playfair Display" pitchFamily="2" charset="0"/>
              </a:rPr>
              <a:t> SM</a:t>
            </a:r>
            <a:endParaRPr lang="en-US" sz="1600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28" y="-4847233"/>
            <a:ext cx="8745794" cy="87457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1BCB392-129C-A9F1-44E0-2D3123BF6BAC}"/>
              </a:ext>
            </a:extLst>
          </p:cNvPr>
          <p:cNvGrpSpPr/>
          <p:nvPr/>
        </p:nvGrpSpPr>
        <p:grpSpPr>
          <a:xfrm>
            <a:off x="1524000" y="1625696"/>
            <a:ext cx="9144000" cy="2885796"/>
            <a:chOff x="1524000" y="1625696"/>
            <a:chExt cx="9144000" cy="28857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C3E456-4843-05BB-201F-9DCB65874D98}"/>
                </a:ext>
              </a:extLst>
            </p:cNvPr>
            <p:cNvSpPr/>
            <p:nvPr/>
          </p:nvSpPr>
          <p:spPr>
            <a:xfrm>
              <a:off x="2943225" y="2582819"/>
              <a:ext cx="6305550" cy="1928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FDDFB510-4B33-7142-C186-B0A5D6E27E2B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625696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 dirty="0">
                  <a:latin typeface="Playfair Display" pitchFamily="2" charset="0"/>
                </a:rPr>
                <a:t>The End</a:t>
              </a:r>
              <a:endParaRPr lang="en-US" b="1" dirty="0">
                <a:latin typeface="Playfair Display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1013" y="3076385"/>
            <a:ext cx="9189391" cy="91893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278BB7-F0A3-7387-7F24-A26815A7C8D7}"/>
              </a:ext>
            </a:extLst>
          </p:cNvPr>
          <p:cNvSpPr/>
          <p:nvPr/>
        </p:nvSpPr>
        <p:spPr>
          <a:xfrm>
            <a:off x="1066800" y="9139061"/>
            <a:ext cx="10001250" cy="285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C0F43F8-9992-7A8F-EB74-CE0F01CAD72A}"/>
              </a:ext>
            </a:extLst>
          </p:cNvPr>
          <p:cNvSpPr txBox="1">
            <a:spLocks/>
          </p:cNvSpPr>
          <p:nvPr/>
        </p:nvSpPr>
        <p:spPr>
          <a:xfrm>
            <a:off x="1524000" y="97331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Playfair Display" pitchFamily="2" charset="0"/>
                <a:cs typeface="Poppins" panose="00000500000000000000" pitchFamily="2" charset="0"/>
              </a:rPr>
              <a:t>As a team we want to change the traditional way of the old snakes and ladders and make it more interesting and fun to play.</a:t>
            </a:r>
          </a:p>
          <a:p>
            <a:r>
              <a:rPr lang="en-GB">
                <a:latin typeface="Playfair Display" pitchFamily="2" charset="0"/>
                <a:cs typeface="Poppins" panose="00000500000000000000" pitchFamily="2" charset="0"/>
              </a:rPr>
              <a:t>We want this game to involve the player completely in the game rather than just rolling the dice and moving the pawns.</a:t>
            </a:r>
            <a:endParaRPr lang="en-GB" dirty="0">
              <a:latin typeface="Playfair Display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3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678" y="-3330678"/>
            <a:ext cx="13519355" cy="135193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2943225" y="2464664"/>
            <a:ext cx="630555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D72D4-BA25-7F70-1FD4-E30026F93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1577"/>
            <a:ext cx="9144000" cy="2387600"/>
          </a:xfrm>
        </p:spPr>
        <p:txBody>
          <a:bodyPr/>
          <a:lstStyle/>
          <a:p>
            <a:r>
              <a:rPr lang="en-GB" b="1" dirty="0">
                <a:latin typeface="Playfair Display" pitchFamily="2" charset="0"/>
              </a:rPr>
              <a:t>Python Project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9663"/>
            <a:ext cx="9144000" cy="1655762"/>
          </a:xfrm>
        </p:spPr>
        <p:txBody>
          <a:bodyPr/>
          <a:lstStyle/>
          <a:p>
            <a:r>
              <a:rPr lang="en-GB" dirty="0">
                <a:latin typeface="Playfair Display" pitchFamily="2" charset="0"/>
              </a:rPr>
              <a:t>Snakes and Ladders Re-imagined</a:t>
            </a:r>
            <a:endParaRPr lang="en-US" dirty="0">
              <a:latin typeface="Playfair Display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8F91D8-321E-E005-3C32-136D1799DCD4}"/>
              </a:ext>
            </a:extLst>
          </p:cNvPr>
          <p:cNvSpPr/>
          <p:nvPr/>
        </p:nvSpPr>
        <p:spPr>
          <a:xfrm>
            <a:off x="3606799" y="9224340"/>
            <a:ext cx="497840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941898-E23A-CF1B-B1A0-1E3FC59BFB31}"/>
              </a:ext>
            </a:extLst>
          </p:cNvPr>
          <p:cNvSpPr txBox="1">
            <a:spLocks/>
          </p:cNvSpPr>
          <p:nvPr/>
        </p:nvSpPr>
        <p:spPr>
          <a:xfrm>
            <a:off x="1524000" y="964146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dirty="0">
                <a:latin typeface="Playfair Display" pitchFamily="2" charset="0"/>
              </a:rPr>
              <a:t>Richa G, Rohan Raghu, </a:t>
            </a:r>
          </a:p>
          <a:p>
            <a:pPr>
              <a:lnSpc>
                <a:spcPct val="50000"/>
              </a:lnSpc>
            </a:pPr>
            <a:r>
              <a:rPr lang="en-GB" dirty="0">
                <a:latin typeface="Playfair Display" pitchFamily="2" charset="0"/>
              </a:rPr>
              <a:t>Satvik RK, </a:t>
            </a:r>
            <a:r>
              <a:rPr lang="en-GB" dirty="0" err="1">
                <a:latin typeface="Playfair Display" pitchFamily="2" charset="0"/>
              </a:rPr>
              <a:t>Thanusha</a:t>
            </a:r>
            <a:r>
              <a:rPr lang="en-GB" dirty="0">
                <a:latin typeface="Playfair Display" pitchFamily="2" charset="0"/>
              </a:rPr>
              <a:t> SM</a:t>
            </a:r>
            <a:endParaRPr lang="en-US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683081-EAC4-EAA9-A159-ED6083ACB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02" y="-1164560"/>
            <a:ext cx="8745794" cy="87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9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679" y="-921307"/>
            <a:ext cx="13519355" cy="135193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2943225" y="2464664"/>
            <a:ext cx="630555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D72D4-BA25-7F70-1FD4-E30026F93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1577"/>
            <a:ext cx="9144000" cy="2387600"/>
          </a:xfrm>
        </p:spPr>
        <p:txBody>
          <a:bodyPr/>
          <a:lstStyle/>
          <a:p>
            <a:r>
              <a:rPr lang="en-GB" b="1" dirty="0">
                <a:latin typeface="Playfair Display" pitchFamily="2" charset="0"/>
              </a:rPr>
              <a:t>Python Project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9663"/>
            <a:ext cx="9144000" cy="1655762"/>
          </a:xfrm>
        </p:spPr>
        <p:txBody>
          <a:bodyPr/>
          <a:lstStyle/>
          <a:p>
            <a:r>
              <a:rPr lang="en-GB" dirty="0">
                <a:latin typeface="Playfair Display" pitchFamily="2" charset="0"/>
              </a:rPr>
              <a:t>Snakes and Ladders Re-imagined</a:t>
            </a:r>
            <a:endParaRPr lang="en-US" dirty="0">
              <a:latin typeface="Playfair Display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B5A904-4476-8D2C-4102-CF4CEBB3E062}"/>
              </a:ext>
            </a:extLst>
          </p:cNvPr>
          <p:cNvSpPr/>
          <p:nvPr/>
        </p:nvSpPr>
        <p:spPr>
          <a:xfrm>
            <a:off x="4513942" y="5639985"/>
            <a:ext cx="3164116" cy="1970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61E7AE5-F8E1-40E3-A447-361BEC91D7E5}"/>
              </a:ext>
            </a:extLst>
          </p:cNvPr>
          <p:cNvSpPr txBox="1">
            <a:spLocks/>
          </p:cNvSpPr>
          <p:nvPr/>
        </p:nvSpPr>
        <p:spPr>
          <a:xfrm>
            <a:off x="1524000" y="607038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Richa G, Rohan Raghu, </a:t>
            </a:r>
          </a:p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Satvik RK, </a:t>
            </a:r>
            <a:r>
              <a:rPr lang="en-GB" sz="1600" dirty="0" err="1">
                <a:latin typeface="Playfair Display" pitchFamily="2" charset="0"/>
              </a:rPr>
              <a:t>Thanusha</a:t>
            </a:r>
            <a:r>
              <a:rPr lang="en-GB" sz="1600" dirty="0">
                <a:latin typeface="Playfair Display" pitchFamily="2" charset="0"/>
              </a:rPr>
              <a:t> SM</a:t>
            </a:r>
            <a:endParaRPr lang="en-US" sz="1600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73" y="-5096131"/>
            <a:ext cx="8745794" cy="8745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72217-A192-81BC-5249-3EE7E2BB7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2190" y="6070386"/>
            <a:ext cx="9189391" cy="9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6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479" y="-2600327"/>
            <a:ext cx="14665429" cy="14665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-8388454" y="2464664"/>
            <a:ext cx="630555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D72D4-BA25-7F70-1FD4-E30026F93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07679" y="1341577"/>
            <a:ext cx="9144000" cy="2387600"/>
          </a:xfrm>
        </p:spPr>
        <p:txBody>
          <a:bodyPr/>
          <a:lstStyle/>
          <a:p>
            <a:r>
              <a:rPr lang="en-GB" b="1" dirty="0">
                <a:latin typeface="Playfair Display" pitchFamily="2" charset="0"/>
              </a:rPr>
              <a:t>Python Project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807679" y="3649663"/>
            <a:ext cx="9144000" cy="1655762"/>
          </a:xfrm>
        </p:spPr>
        <p:txBody>
          <a:bodyPr/>
          <a:lstStyle/>
          <a:p>
            <a:r>
              <a:rPr lang="en-GB" dirty="0">
                <a:latin typeface="Playfair Display" pitchFamily="2" charset="0"/>
              </a:rPr>
              <a:t>Snakes and Ladders Re-imagined</a:t>
            </a:r>
            <a:endParaRPr lang="en-US" dirty="0">
              <a:latin typeface="Playfair Display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B5A904-4476-8D2C-4102-CF4CEBB3E062}"/>
              </a:ext>
            </a:extLst>
          </p:cNvPr>
          <p:cNvSpPr/>
          <p:nvPr/>
        </p:nvSpPr>
        <p:spPr>
          <a:xfrm>
            <a:off x="4513942" y="8802285"/>
            <a:ext cx="3164116" cy="1970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61E7AE5-F8E1-40E3-A447-361BEC91D7E5}"/>
              </a:ext>
            </a:extLst>
          </p:cNvPr>
          <p:cNvSpPr txBox="1">
            <a:spLocks/>
          </p:cNvSpPr>
          <p:nvPr/>
        </p:nvSpPr>
        <p:spPr>
          <a:xfrm>
            <a:off x="1524000" y="923268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Richa G, Rohan Raghu, </a:t>
            </a:r>
          </a:p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Satvik RK, </a:t>
            </a:r>
            <a:r>
              <a:rPr lang="en-GB" sz="1600" dirty="0" err="1">
                <a:latin typeface="Playfair Display" pitchFamily="2" charset="0"/>
              </a:rPr>
              <a:t>Thanusha</a:t>
            </a:r>
            <a:r>
              <a:rPr lang="en-GB" sz="1600" dirty="0">
                <a:latin typeface="Playfair Display" pitchFamily="2" charset="0"/>
              </a:rPr>
              <a:t> SM</a:t>
            </a:r>
            <a:endParaRPr lang="en-US" sz="1600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23" y="-6210417"/>
            <a:ext cx="8745794" cy="87457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1BCB392-129C-A9F1-44E0-2D3123BF6BAC}"/>
              </a:ext>
            </a:extLst>
          </p:cNvPr>
          <p:cNvGrpSpPr/>
          <p:nvPr/>
        </p:nvGrpSpPr>
        <p:grpSpPr>
          <a:xfrm>
            <a:off x="1524000" y="1625696"/>
            <a:ext cx="9144000" cy="2885796"/>
            <a:chOff x="1524000" y="1625696"/>
            <a:chExt cx="9144000" cy="28857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C3E456-4843-05BB-201F-9DCB65874D98}"/>
                </a:ext>
              </a:extLst>
            </p:cNvPr>
            <p:cNvSpPr/>
            <p:nvPr/>
          </p:nvSpPr>
          <p:spPr>
            <a:xfrm>
              <a:off x="2943225" y="2582819"/>
              <a:ext cx="6305550" cy="1928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FDDFB510-4B33-7142-C186-B0A5D6E27E2B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625696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 dirty="0">
                  <a:latin typeface="Playfair Display" pitchFamily="2" charset="0"/>
                </a:rPr>
                <a:t>Our Goal</a:t>
              </a:r>
              <a:endParaRPr lang="en-US" b="1" dirty="0">
                <a:latin typeface="Playfair Display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5310" y="1552575"/>
            <a:ext cx="9189391" cy="91893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278BB7-F0A3-7387-7F24-A26815A7C8D7}"/>
              </a:ext>
            </a:extLst>
          </p:cNvPr>
          <p:cNvSpPr/>
          <p:nvPr/>
        </p:nvSpPr>
        <p:spPr>
          <a:xfrm>
            <a:off x="1066800" y="9139061"/>
            <a:ext cx="10001250" cy="285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C0F43F8-9992-7A8F-EB74-CE0F01CAD72A}"/>
              </a:ext>
            </a:extLst>
          </p:cNvPr>
          <p:cNvSpPr txBox="1">
            <a:spLocks/>
          </p:cNvSpPr>
          <p:nvPr/>
        </p:nvSpPr>
        <p:spPr>
          <a:xfrm>
            <a:off x="1524000" y="97331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Playfair Display" pitchFamily="2" charset="0"/>
                <a:cs typeface="Poppins" panose="00000500000000000000" pitchFamily="2" charset="0"/>
              </a:rPr>
              <a:t>As a team we want to change the traditional way of the old snakes and ladders and make it more interesting and fun to play.</a:t>
            </a:r>
          </a:p>
          <a:p>
            <a:r>
              <a:rPr lang="en-GB">
                <a:latin typeface="Playfair Display" pitchFamily="2" charset="0"/>
                <a:cs typeface="Poppins" panose="00000500000000000000" pitchFamily="2" charset="0"/>
              </a:rPr>
              <a:t>We want this game to involve the player completely in the game rather than just rolling the dice and moving the pawns.</a:t>
            </a:r>
            <a:endParaRPr lang="en-GB" dirty="0">
              <a:latin typeface="Playfair Display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2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64" y="-2885519"/>
            <a:ext cx="13134977" cy="131349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23" y="-6210417"/>
            <a:ext cx="8745794" cy="874579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8E129FB-B347-895B-C06A-C7D2781943F2}"/>
              </a:ext>
            </a:extLst>
          </p:cNvPr>
          <p:cNvGrpSpPr/>
          <p:nvPr/>
        </p:nvGrpSpPr>
        <p:grpSpPr>
          <a:xfrm>
            <a:off x="2057400" y="-227092"/>
            <a:ext cx="8020050" cy="2531084"/>
            <a:chOff x="1524000" y="1659941"/>
            <a:chExt cx="9144000" cy="28857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C3E456-4843-05BB-201F-9DCB65874D98}"/>
                </a:ext>
              </a:extLst>
            </p:cNvPr>
            <p:cNvSpPr/>
            <p:nvPr/>
          </p:nvSpPr>
          <p:spPr>
            <a:xfrm>
              <a:off x="2943225" y="2617064"/>
              <a:ext cx="6305550" cy="1928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FDDFB510-4B33-7142-C186-B0A5D6E27E2B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659941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5400" b="1" dirty="0">
                  <a:latin typeface="Playfair Display" pitchFamily="2" charset="0"/>
                </a:rPr>
                <a:t>Our Goal</a:t>
              </a:r>
              <a:endParaRPr lang="en-US" sz="5400" b="1" dirty="0">
                <a:latin typeface="Playfair Display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5310" y="1552575"/>
            <a:ext cx="9189391" cy="9189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1066800" y="3087855"/>
            <a:ext cx="10001250" cy="285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1970"/>
            <a:ext cx="9144000" cy="1655762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As a team we want to change the traditional way of the old snakes and ladders and make it more interesting and fun to play.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We want this game to involve the player completely in the game rather than just rolling the dice and moving the pawns.</a:t>
            </a:r>
          </a:p>
        </p:txBody>
      </p:sp>
    </p:spTree>
    <p:extLst>
      <p:ext uri="{BB962C8B-B14F-4D97-AF65-F5344CB8AC3E}">
        <p14:creationId xmlns:p14="http://schemas.microsoft.com/office/powerpoint/2010/main" val="253164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479" y="-2600327"/>
            <a:ext cx="14665429" cy="146654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B5A904-4476-8D2C-4102-CF4CEBB3E062}"/>
              </a:ext>
            </a:extLst>
          </p:cNvPr>
          <p:cNvSpPr/>
          <p:nvPr/>
        </p:nvSpPr>
        <p:spPr>
          <a:xfrm>
            <a:off x="4513942" y="8802285"/>
            <a:ext cx="3164116" cy="1970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61E7AE5-F8E1-40E3-A447-361BEC91D7E5}"/>
              </a:ext>
            </a:extLst>
          </p:cNvPr>
          <p:cNvSpPr txBox="1">
            <a:spLocks/>
          </p:cNvSpPr>
          <p:nvPr/>
        </p:nvSpPr>
        <p:spPr>
          <a:xfrm>
            <a:off x="1524000" y="923268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Richa G, Rohan Raghu, </a:t>
            </a:r>
          </a:p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Satvik RK, </a:t>
            </a:r>
            <a:r>
              <a:rPr lang="en-GB" sz="1600" dirty="0" err="1">
                <a:latin typeface="Playfair Display" pitchFamily="2" charset="0"/>
              </a:rPr>
              <a:t>Thanusha</a:t>
            </a:r>
            <a:r>
              <a:rPr lang="en-GB" sz="1600" dirty="0">
                <a:latin typeface="Playfair Display" pitchFamily="2" charset="0"/>
              </a:rPr>
              <a:t> SM</a:t>
            </a:r>
            <a:endParaRPr lang="en-US" sz="1600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1714501" y="2582819"/>
            <a:ext cx="8762999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1524000" y="162569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Working of the Game</a:t>
            </a:r>
            <a:endParaRPr lang="en-US" b="1" dirty="0">
              <a:latin typeface="Playfair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9627" y="6609626"/>
            <a:ext cx="9189391" cy="918939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3D30591-2384-BD1A-D393-DA2E5E9F3DC0}"/>
              </a:ext>
            </a:extLst>
          </p:cNvPr>
          <p:cNvGrpSpPr/>
          <p:nvPr/>
        </p:nvGrpSpPr>
        <p:grpSpPr>
          <a:xfrm>
            <a:off x="-9774656" y="-227092"/>
            <a:ext cx="8020050" cy="2531084"/>
            <a:chOff x="1524000" y="1659941"/>
            <a:chExt cx="9144000" cy="28857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3B4766-3A20-E30E-D8CC-23E6C144D634}"/>
                </a:ext>
              </a:extLst>
            </p:cNvPr>
            <p:cNvSpPr/>
            <p:nvPr/>
          </p:nvSpPr>
          <p:spPr>
            <a:xfrm>
              <a:off x="2943225" y="2617064"/>
              <a:ext cx="6305550" cy="1928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7DE8518B-1B8C-E2BF-440B-B0BC9BD9423E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659941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5400" b="1" dirty="0">
                  <a:latin typeface="Playfair Display" pitchFamily="2" charset="0"/>
                </a:rPr>
                <a:t>Our Goal</a:t>
              </a:r>
              <a:endParaRPr lang="en-US" sz="5400" b="1" dirty="0">
                <a:latin typeface="Playfair Display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136" y="-3090523"/>
            <a:ext cx="8745794" cy="8745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2581CE4-7247-B7E9-C8DF-9EC67D95005C}"/>
              </a:ext>
            </a:extLst>
          </p:cNvPr>
          <p:cNvSpPr/>
          <p:nvPr/>
        </p:nvSpPr>
        <p:spPr>
          <a:xfrm>
            <a:off x="1066800" y="9454321"/>
            <a:ext cx="10001250" cy="3852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4C6C61CA-4036-BA73-9AF3-AB35B0916F40}"/>
              </a:ext>
            </a:extLst>
          </p:cNvPr>
          <p:cNvSpPr txBox="1">
            <a:spLocks/>
          </p:cNvSpPr>
          <p:nvPr/>
        </p:nvSpPr>
        <p:spPr>
          <a:xfrm>
            <a:off x="1524000" y="10041535"/>
            <a:ext cx="9144000" cy="366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We start the game by rolling the die and moving our pawns up the virtual board.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If a player lands on a snake he/she gets a riddle and if the player fails to answer the riddle they will be sent a few positions behind and if they get it right they stay in the current position.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If the player lands in the ladder he/she gets a riddle and if they answer they move ahead in the board else they stay in the current position.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The player who manages to reach the end in the lowest time wins.</a:t>
            </a:r>
          </a:p>
        </p:txBody>
      </p:sp>
    </p:spTree>
    <p:extLst>
      <p:ext uri="{BB962C8B-B14F-4D97-AF65-F5344CB8AC3E}">
        <p14:creationId xmlns:p14="http://schemas.microsoft.com/office/powerpoint/2010/main" val="307339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3D011C-21D3-DBE2-C34B-BC43A7B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64" y="-2885519"/>
            <a:ext cx="13134977" cy="131349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6" y="-3878823"/>
            <a:ext cx="8745794" cy="87457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459985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379492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3991" y="7622850"/>
            <a:ext cx="9189391" cy="9189391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7A25A652-20BB-6363-1A52-6493068E0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2545516"/>
            <a:ext cx="10001250" cy="3852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44F2D46-5109-1863-ADDD-0950F0AC8B3B}"/>
              </a:ext>
            </a:extLst>
          </p:cNvPr>
          <p:cNvSpPr txBox="1">
            <a:spLocks/>
          </p:cNvSpPr>
          <p:nvPr/>
        </p:nvSpPr>
        <p:spPr>
          <a:xfrm>
            <a:off x="1524000" y="3132731"/>
            <a:ext cx="9144000" cy="366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We start the game by rolling the die and moving our pawns up the virtual board.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If a player lands on a snake he/she gets a riddle and if the player fails to answer the riddle they will be sent a few positions behind and if they get it right they stay in the current position.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If the player lands in the ladder he/she gets a riddle and if they answer they move ahead in the board else they stay in the current position.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The player who manages to reach the end in the lowest time wins.</a:t>
            </a:r>
          </a:p>
        </p:txBody>
      </p:sp>
    </p:spTree>
    <p:extLst>
      <p:ext uri="{BB962C8B-B14F-4D97-AF65-F5344CB8AC3E}">
        <p14:creationId xmlns:p14="http://schemas.microsoft.com/office/powerpoint/2010/main" val="117573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3D011C-21D3-DBE2-C34B-BC43A7B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" y="254914"/>
            <a:ext cx="6286779" cy="6286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44F2D46-5109-1863-ADDD-0950F0AC8B3B}"/>
              </a:ext>
            </a:extLst>
          </p:cNvPr>
          <p:cNvSpPr txBox="1">
            <a:spLocks/>
          </p:cNvSpPr>
          <p:nvPr/>
        </p:nvSpPr>
        <p:spPr>
          <a:xfrm>
            <a:off x="1524000" y="-7651764"/>
            <a:ext cx="9144000" cy="3664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We start the game by rolling the die and moving our pawns up the virtual board.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If a player lands on a snake he/she gets a riddle and if the player fails to answer the riddle they will be sent a few positions behind and if they get it right they stay in the current position.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If the player lands in the ladder he/she gets a riddle and if they answer they move ahead in the board else they stay in the current position.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The player who manages to reach the end in the lowest time wins.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0D6230-B76E-3CB7-6AD4-8130B4DB865D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Board</a:t>
            </a:r>
            <a:endParaRPr lang="en-US" b="1" dirty="0"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3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3D011C-21D3-DBE2-C34B-BC43A7B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" y="254914"/>
            <a:ext cx="6286779" cy="6286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44F2D46-5109-1863-ADDD-0950F0AC8B3B}"/>
              </a:ext>
            </a:extLst>
          </p:cNvPr>
          <p:cNvSpPr txBox="1">
            <a:spLocks/>
          </p:cNvSpPr>
          <p:nvPr/>
        </p:nvSpPr>
        <p:spPr>
          <a:xfrm>
            <a:off x="1524000" y="-7651764"/>
            <a:ext cx="9144000" cy="3664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We start the game by rolling the die and moving our pawns up the virtual board.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If a player lands on a snake he/she gets a riddle and if the player fails to answer the riddle they will be sent a few positions behind and if they get it right they stay in the current position.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If the player lands in the ladder he/she gets a riddle and if they answer they move ahead in the board else they stay in the current position.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The player who manages to reach the end in the lowest time wins.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0D6230-B76E-3CB7-6AD4-8130B4DB865D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Board</a:t>
            </a:r>
            <a:endParaRPr lang="en-US" b="1" dirty="0"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2665</Words>
  <Application>Microsoft Office PowerPoint</Application>
  <PresentationFormat>Widescreen</PresentationFormat>
  <Paragraphs>272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Playfair Display</vt:lpstr>
      <vt:lpstr>Office Theme</vt:lpstr>
      <vt:lpstr>Python Project</vt:lpstr>
      <vt:lpstr>Python Project</vt:lpstr>
      <vt:lpstr>Python Project</vt:lpstr>
      <vt:lpstr>Python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Project</dc:title>
  <dc:creator>Satvik RK</dc:creator>
  <cp:lastModifiedBy>Satvik RK</cp:lastModifiedBy>
  <cp:revision>21</cp:revision>
  <dcterms:created xsi:type="dcterms:W3CDTF">2023-11-21T15:46:37Z</dcterms:created>
  <dcterms:modified xsi:type="dcterms:W3CDTF">2023-11-22T14:28:27Z</dcterms:modified>
</cp:coreProperties>
</file>